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81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322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796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881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209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511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67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859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6066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424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0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0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999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82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68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570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10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723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957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3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40D97D-A412-A7ED-416D-AD47B6474B41}"/>
              </a:ext>
            </a:extLst>
          </p:cNvPr>
          <p:cNvSpPr txBox="1"/>
          <p:nvPr/>
        </p:nvSpPr>
        <p:spPr>
          <a:xfrm>
            <a:off x="3256156" y="2787805"/>
            <a:ext cx="7716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iNDEX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C660A-7FA6-F28C-C86D-BC3BAA66206C}"/>
              </a:ext>
            </a:extLst>
          </p:cNvPr>
          <p:cNvSpPr txBox="1"/>
          <p:nvPr/>
        </p:nvSpPr>
        <p:spPr>
          <a:xfrm>
            <a:off x="390294" y="3724507"/>
            <a:ext cx="137048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1-INTRODUCTION</a:t>
            </a:r>
          </a:p>
          <a:p>
            <a:endParaRPr lang="en-US" dirty="0"/>
          </a:p>
          <a:p>
            <a:r>
              <a:rPr lang="en-US" dirty="0"/>
              <a:t>2-FEATURES ANMD CAPABILITIES OF JARVIS</a:t>
            </a:r>
          </a:p>
          <a:p>
            <a:endParaRPr lang="en-US" dirty="0"/>
          </a:p>
          <a:p>
            <a:r>
              <a:rPr lang="en-US" dirty="0"/>
              <a:t>3-BENEFITS OF USING JARVIS AS PERSONAL ASSISTANT</a:t>
            </a:r>
          </a:p>
          <a:p>
            <a:endParaRPr lang="en-US" dirty="0"/>
          </a:p>
          <a:p>
            <a:r>
              <a:rPr lang="en-US" dirty="0"/>
              <a:t>4-EXAMPLES OF JARVIS IN ACTION</a:t>
            </a:r>
          </a:p>
          <a:p>
            <a:endParaRPr lang="en-US" dirty="0"/>
          </a:p>
          <a:p>
            <a:r>
              <a:rPr lang="en-US" dirty="0"/>
              <a:t>5-INTEGRATION AND FUTURE DEVELOPEMENTS</a:t>
            </a:r>
          </a:p>
          <a:p>
            <a:endParaRPr lang="en-US" dirty="0"/>
          </a:p>
          <a:p>
            <a:r>
              <a:rPr lang="en-IN" dirty="0"/>
              <a:t>6-CONCLUSION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031B-8F53-C536-7082-015A6E50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</a:t>
            </a:r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                            </a:t>
            </a:r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!!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58A21-026E-C6CF-8FC7-8AF95D9F6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779CF1-1C0E-27CD-9381-2F2837326DF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51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4F0D243-7F0C-365D-A162-F09AB771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82C71E7-B257-83DE-C07A-EE29B0CF583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915F324-2005-5AB3-671F-012C41C5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19AB538-2ACF-5778-38D2-F8A985DC9653}"/>
              </a:ext>
            </a:extLst>
          </p:cNvPr>
          <p:cNvSpPr/>
          <p:nvPr/>
        </p:nvSpPr>
        <p:spPr>
          <a:xfrm>
            <a:off x="63195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Jarvis (AI) personal assistant</a:t>
            </a:r>
            <a:endParaRPr lang="en-US" sz="5249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A3E4E7D-0C56-71F4-4C22-949DE03E1458}"/>
              </a:ext>
            </a:extLst>
          </p:cNvPr>
          <p:cNvSpPr/>
          <p:nvPr/>
        </p:nvSpPr>
        <p:spPr>
          <a:xfrm>
            <a:off x="63195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Meet Jarvis, your artificial intelligence (AI) personal assistant designed to make your life easier. From automating mundane tasks to providing real-time information, Jarvis is here to revolutionize the way you interact with technology.</a:t>
            </a:r>
            <a:endParaRPr lang="en-US" sz="175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3FBE23BD-6E34-3E25-3D02-D05C78D18703}"/>
              </a:ext>
            </a:extLst>
          </p:cNvPr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772B6049-4B1E-1069-079E-671A511EC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780246"/>
            <a:ext cx="340162" cy="340162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077C24EE-4C1E-3F3F-010C-0E32261C15B1}"/>
              </a:ext>
            </a:extLst>
          </p:cNvPr>
          <p:cNvSpPr/>
          <p:nvPr/>
        </p:nvSpPr>
        <p:spPr>
          <a:xfrm>
            <a:off x="6786086" y="5755958"/>
            <a:ext cx="18821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ADITYA PRATAP SINGH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</a:rPr>
              <a:t> 2200290310011</a:t>
            </a:r>
            <a:endParaRPr lang="en-US" sz="2187" dirty="0"/>
          </a:p>
        </p:txBody>
      </p:sp>
      <p:pic>
        <p:nvPicPr>
          <p:cNvPr id="10" name="Image 3" descr="preencoded.png">
            <a:hlinkClick r:id="rId5"/>
            <a:extLst>
              <a:ext uri="{FF2B5EF4-FFF2-40B4-BE49-F238E27FC236}">
                <a16:creationId xmlns:a16="http://schemas.microsoft.com/office/drawing/2014/main" id="{3AC2810B-7279-5B34-E057-2FB38394F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2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760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How does Jarvis work?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Speech Recognition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can understand and respond to natural language, making it easy to communicate with the AI assistant.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Processing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processes information rapidly, enabling quick and accurate responses to user queries and commands.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Machine Learning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machine learning, Jarvis constantly improves its performance and understanding of user needs.</a:t>
            </a:r>
            <a:endParaRPr lang="en-US" sz="175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220873"/>
            <a:ext cx="846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Features and capabilities of Jarvis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70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04002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adapts to individual preferences, offering tailored suggestions and recommendations.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70672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Multi-platform Integration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7215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integration with various devices and applications for a unified user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70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Task Automation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04002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Automates repetitive tasks, saving time and streamlining daily routines.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4452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using Jarvis as a personal assistant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95120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9241" y="399288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4027527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Productivity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855131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handles routine tasks, allowing users to focus on more strategic and critical activities.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395120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4426" y="399288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40275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Time Efficiency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455688" y="4507944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Saves time by managing schedules, reminders, and information retrieval, enhancing overall efficiency.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95120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69611" y="399288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840873" y="4027527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Assistance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840873" y="4855131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Delivers tailored support and recommendations to meet individual needs and preferences.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7396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 cases and examples of Jarvis in action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995970"/>
            <a:ext cx="4542115" cy="2046446"/>
          </a:xfrm>
          <a:prstGeom prst="roundRect">
            <a:avLst>
              <a:gd name="adj" fmla="val 19544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40712" y="3245882"/>
            <a:ext cx="3383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Smart Home Management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40712" y="3726299"/>
            <a:ext cx="40422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can control home devices, adjust settings, and provide real-time updates on home activities.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995970"/>
            <a:ext cx="4542115" cy="2046446"/>
          </a:xfrm>
          <a:prstGeom prst="roundRect">
            <a:avLst>
              <a:gd name="adj" fmla="val 19544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4998" y="3245882"/>
            <a:ext cx="2598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Business Assistance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4998" y="3726299"/>
            <a:ext cx="40422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with data analysis, scheduling, and communication, enhancing productivity in professional environments.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691045"/>
          </a:xfrm>
          <a:prstGeom prst="roundRect">
            <a:avLst>
              <a:gd name="adj" fmla="val 23652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40712" y="5514499"/>
            <a:ext cx="2705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Information Retrieval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40712" y="5994916"/>
            <a:ext cx="88065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Quickly fetches relevant information, news updates, and personalized recommendations for users.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5401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with other devices and platforms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487103"/>
            <a:ext cx="9933503" cy="3088481"/>
          </a:xfrm>
          <a:prstGeom prst="roundRect">
            <a:avLst>
              <a:gd name="adj" fmla="val 12950"/>
            </a:avLst>
          </a:prstGeom>
          <a:solidFill>
            <a:srgbClr val="00002E"/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6162" y="3683437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Devices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683437"/>
            <a:ext cx="44630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control and synchronization across smartphones and tablets.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6162" y="4675942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Home Systems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675942"/>
            <a:ext cx="44630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home automation systems for comprehensive device management.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6162" y="5668447"/>
            <a:ext cx="44630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Applications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668447"/>
            <a:ext cx="44630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with web-based platforms for information retrieval and task management.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89465" y="607576"/>
            <a:ext cx="9851469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developments and enhancements for Jarvis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2706291" y="2315170"/>
            <a:ext cx="27503" cy="5306854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8" name="Shape 4"/>
          <p:cNvSpPr/>
          <p:nvPr/>
        </p:nvSpPr>
        <p:spPr>
          <a:xfrm>
            <a:off x="2967871" y="2721352"/>
            <a:ext cx="771168" cy="2750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9" name="Shape 5"/>
          <p:cNvSpPr/>
          <p:nvPr/>
        </p:nvSpPr>
        <p:spPr>
          <a:xfrm>
            <a:off x="2472095" y="2487335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7503">
            <a:solidFill>
              <a:srgbClr val="F2B42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620923" y="2528649"/>
            <a:ext cx="1981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3931920" y="2535436"/>
            <a:ext cx="425958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Conversational Abilities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3931920" y="3011924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Improving natural language processing and contextual understanding for more human-like interactions.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2967871" y="4563725"/>
            <a:ext cx="771168" cy="27503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4" name="Shape 10"/>
          <p:cNvSpPr/>
          <p:nvPr/>
        </p:nvSpPr>
        <p:spPr>
          <a:xfrm>
            <a:off x="2472095" y="4329708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7503">
            <a:solidFill>
              <a:srgbClr val="D742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620923" y="4371023"/>
            <a:ext cx="1981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3931920" y="4377809"/>
            <a:ext cx="42138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Integration Capabilities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3931920" y="4854297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with emerging technologies and expanding compatibility with new devices and platforms.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2967871" y="6406098"/>
            <a:ext cx="771168" cy="27503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9" name="Shape 15"/>
          <p:cNvSpPr/>
          <p:nvPr/>
        </p:nvSpPr>
        <p:spPr>
          <a:xfrm>
            <a:off x="2472095" y="6172081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00002E"/>
          </a:solidFill>
          <a:ln w="27503">
            <a:solidFill>
              <a:srgbClr val="DD785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620923" y="6213396"/>
            <a:ext cx="19812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3931920" y="6220182"/>
            <a:ext cx="34518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Features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3931920" y="6696670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robust security protocols to protect user data and privacy in evolving digital landscapes.</a:t>
            </a:r>
            <a:endParaRPr lang="en-US" sz="1735" dirty="0"/>
          </a:p>
        </p:txBody>
      </p:sp>
      <p:pic>
        <p:nvPicPr>
          <p:cNvPr id="2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2255520"/>
            <a:ext cx="7688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505319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24/7 Support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3338751" y="4782860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Accessible Assistance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26327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provides round-the-clock support for users, addressing queries at any time of the day.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505319"/>
            <a:ext cx="480012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95%</a:t>
            </a:r>
            <a:endParaRPr lang="en-US" sz="7873" dirty="0"/>
          </a:p>
        </p:txBody>
      </p:sp>
      <p:sp>
        <p:nvSpPr>
          <p:cNvPr id="9" name="Text 6"/>
          <p:cNvSpPr/>
          <p:nvPr/>
        </p:nvSpPr>
        <p:spPr>
          <a:xfrm>
            <a:off x="8770858" y="478286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Satisfaction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26327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user satisfaction rates indicate the efficiency and effectiveness of Jarvis in various scenarios.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</TotalTime>
  <Words>473</Words>
  <Application>Microsoft Office PowerPoint</Application>
  <PresentationFormat>Custom</PresentationFormat>
  <Paragraphs>82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Nunito</vt:lpstr>
      <vt:lpstr>PT Sans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THANK                                                          YOU !!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singh</cp:lastModifiedBy>
  <cp:revision>2</cp:revision>
  <dcterms:created xsi:type="dcterms:W3CDTF">2024-01-24T15:42:24Z</dcterms:created>
  <dcterms:modified xsi:type="dcterms:W3CDTF">2024-01-24T16:05:27Z</dcterms:modified>
</cp:coreProperties>
</file>